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7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8" r:id="rId12"/>
    <p:sldId id="270" r:id="rId13"/>
    <p:sldId id="273" r:id="rId14"/>
    <p:sldId id="271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9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44451-C08D-435C-99D4-3310293E0252}" type="datetimeFigureOut">
              <a:rPr lang="sk-SK" smtClean="0"/>
              <a:t>7. 5. 2013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30C86-D909-43E8-9307-1583454F58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279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0C86-D909-43E8-9307-1583454F5873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034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7. 5. 2013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7. 5. 2013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7. 5. 2013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7. 5. 2013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7. 5. 2013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7. 5. 2013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7. 5. 2013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7. 5. 2013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7. 5. 2013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7. 5. 2013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7. 5. 2013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F92E2F3-A957-4897-AE39-228CC061DCDB}" type="datetimeFigureOut">
              <a:rPr lang="sk-SK" smtClean="0"/>
              <a:t>7. 5. 2013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4616" y="1268760"/>
            <a:ext cx="7406640" cy="1832224"/>
          </a:xfrm>
        </p:spPr>
        <p:txBody>
          <a:bodyPr>
            <a:noAutofit/>
          </a:bodyPr>
          <a:lstStyle/>
          <a:p>
            <a:r>
              <a:rPr lang="sk-SK" sz="4000" dirty="0"/>
              <a:t>Možnosti interoperability </a:t>
            </a:r>
            <a:r>
              <a:rPr lang="sk-SK" sz="4000" dirty="0" smtClean="0"/>
              <a:t>3D </a:t>
            </a:r>
            <a:r>
              <a:rPr lang="sk-SK" sz="4000" dirty="0"/>
              <a:t>údajov vo vybraných softvéroch určených pre modelovanie krajiny</a:t>
            </a:r>
            <a:endParaRPr lang="sk-SK" sz="4000" b="1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518994" y="4771936"/>
            <a:ext cx="3276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UPJŠ Košice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Prírodovedecká fakulta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ÚGE - Ústav </a:t>
            </a:r>
            <a:r>
              <a:rPr lang="sk-SK" sz="1800" dirty="0" smtClean="0">
                <a:solidFill>
                  <a:schemeClr val="tx1"/>
                </a:solidFill>
              </a:rPr>
              <a:t>geografie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Slovenská republika</a:t>
            </a:r>
            <a:endParaRPr lang="sk-SK" sz="1800" dirty="0" smtClean="0">
              <a:solidFill>
                <a:schemeClr val="tx1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 rot="10800000" flipV="1">
            <a:off x="6012160" y="4771936"/>
            <a:ext cx="276909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Autor: Silvia Lacková</a:t>
            </a:r>
          </a:p>
          <a:p>
            <a:pPr algn="r"/>
            <a:endParaRPr lang="sk-SK" dirty="0" smtClean="0"/>
          </a:p>
          <a:p>
            <a:pPr algn="r"/>
            <a:r>
              <a:rPr lang="sk-SK" dirty="0" smtClean="0"/>
              <a:t>Vedúci bakalárskej práce: </a:t>
            </a:r>
          </a:p>
          <a:p>
            <a:pPr algn="r"/>
            <a:r>
              <a:rPr lang="sk-SK" dirty="0" smtClean="0"/>
              <a:t>RNDr</a:t>
            </a:r>
            <a:r>
              <a:rPr lang="sk-SK" dirty="0"/>
              <a:t>. Ján </a:t>
            </a:r>
            <a:r>
              <a:rPr lang="sk-SK" dirty="0" err="1"/>
              <a:t>Kaňuk</a:t>
            </a:r>
            <a:r>
              <a:rPr lang="sk-SK" dirty="0"/>
              <a:t>, PhD.</a:t>
            </a:r>
          </a:p>
        </p:txBody>
      </p:sp>
      <p:pic>
        <p:nvPicPr>
          <p:cNvPr id="1026" name="Picture 2" descr="C:\Users\Sisa\Desktop\SCHOOL\3.ROČNÍK\GISACEK\Logo__PF_UPJS_fareb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50" y="4601144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6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Výsledky práce</a:t>
            </a:r>
          </a:p>
        </p:txBody>
      </p:sp>
      <p:pic>
        <p:nvPicPr>
          <p:cNvPr id="4" name="Obrázo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7"/>
          <a:stretch/>
        </p:blipFill>
        <p:spPr bwMode="auto">
          <a:xfrm>
            <a:off x="1403648" y="1628800"/>
            <a:ext cx="7128791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259632" y="119675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3D model časti mesta na </a:t>
            </a:r>
            <a:r>
              <a:rPr lang="sk-SK" dirty="0" err="1" smtClean="0"/>
              <a:t>ortofotosnímke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13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Výsledky </a:t>
            </a:r>
            <a:r>
              <a:rPr lang="sk-SK" dirty="0" smtClean="0"/>
              <a:t>práce</a:t>
            </a:r>
            <a:endParaRPr lang="sk-SK" dirty="0"/>
          </a:p>
        </p:txBody>
      </p:sp>
      <p:pic>
        <p:nvPicPr>
          <p:cNvPr id="5" name="Obrázo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4"/>
          <a:stretch/>
        </p:blipFill>
        <p:spPr bwMode="auto">
          <a:xfrm>
            <a:off x="1259632" y="1628801"/>
            <a:ext cx="7344816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259632" y="119675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3D model časti mesta na DMT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706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143000"/>
          </a:xfrm>
        </p:spPr>
        <p:txBody>
          <a:bodyPr/>
          <a:lstStyle/>
          <a:p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Interoperabilita =&gt; softvér typu CAD a GIS pracuje s tými istými 3D údajmi</a:t>
            </a:r>
          </a:p>
          <a:p>
            <a:endParaRPr lang="sk-SK" dirty="0" smtClean="0"/>
          </a:p>
          <a:p>
            <a:r>
              <a:rPr lang="sk-SK" dirty="0" smtClean="0"/>
              <a:t>Využité formáty: DXF/DWG, COLLADA </a:t>
            </a:r>
          </a:p>
          <a:p>
            <a:endParaRPr lang="sk-SK" dirty="0" smtClean="0"/>
          </a:p>
          <a:p>
            <a:r>
              <a:rPr lang="sk-SK" dirty="0" smtClean="0"/>
              <a:t>Využité </a:t>
            </a:r>
            <a:r>
              <a:rPr lang="sk-SK" dirty="0" err="1" smtClean="0"/>
              <a:t>plug-iny</a:t>
            </a:r>
            <a:r>
              <a:rPr lang="sk-SK" dirty="0" smtClean="0"/>
              <a:t>:</a:t>
            </a:r>
          </a:p>
          <a:p>
            <a:pPr lvl="1"/>
            <a:r>
              <a:rPr lang="sk-SK" dirty="0" smtClean="0"/>
              <a:t> </a:t>
            </a:r>
            <a:r>
              <a:rPr lang="sk-SK" dirty="0" err="1" smtClean="0"/>
              <a:t>ArcGIS</a:t>
            </a:r>
            <a:r>
              <a:rPr lang="sk-SK" dirty="0" smtClean="0"/>
              <a:t> Interoperability </a:t>
            </a:r>
            <a:r>
              <a:rPr lang="sk-SK" dirty="0" err="1" smtClean="0"/>
              <a:t>tool</a:t>
            </a:r>
            <a:r>
              <a:rPr lang="sk-SK" dirty="0" smtClean="0"/>
              <a:t>, </a:t>
            </a:r>
          </a:p>
          <a:p>
            <a:pPr lvl="1"/>
            <a:r>
              <a:rPr lang="sk-SK" dirty="0" smtClean="0"/>
              <a:t>DXF/DWG import </a:t>
            </a:r>
            <a:r>
              <a:rPr lang="sk-SK" dirty="0" err="1" smtClean="0"/>
              <a:t>plug-in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SketchUp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003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Záver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Výsledné modely – na ďalšiu analýzu faktorov vplyvu na modelové územie (stavebníctvo, územné plánovanie,...)</a:t>
            </a:r>
          </a:p>
          <a:p>
            <a:endParaRPr lang="sk-SK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1043607" y="3140968"/>
            <a:ext cx="7560841" cy="2880320"/>
            <a:chOff x="1043607" y="3140968"/>
            <a:chExt cx="7560841" cy="2880320"/>
          </a:xfrm>
        </p:grpSpPr>
        <p:pic>
          <p:nvPicPr>
            <p:cNvPr id="4" name="Obrázok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t="38853" r="4360" b="22194"/>
            <a:stretch/>
          </p:blipFill>
          <p:spPr bwMode="auto">
            <a:xfrm>
              <a:off x="2987824" y="4454105"/>
              <a:ext cx="4968552" cy="156718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0" name="Skupina 9"/>
            <p:cNvGrpSpPr/>
            <p:nvPr/>
          </p:nvGrpSpPr>
          <p:grpSpPr>
            <a:xfrm>
              <a:off x="1043607" y="3140968"/>
              <a:ext cx="1728979" cy="1080120"/>
              <a:chOff x="1043607" y="3140968"/>
              <a:chExt cx="1728979" cy="1080120"/>
            </a:xfrm>
          </p:grpSpPr>
          <p:sp>
            <p:nvSpPr>
              <p:cNvPr id="6" name="Obláčik 5"/>
              <p:cNvSpPr/>
              <p:nvPr/>
            </p:nvSpPr>
            <p:spPr>
              <a:xfrm flipH="1">
                <a:off x="1043607" y="3140968"/>
                <a:ext cx="1728979" cy="1080120"/>
              </a:xfrm>
              <a:prstGeom prst="cloudCallout">
                <a:avLst>
                  <a:gd name="adj1" fmla="val -54949"/>
                  <a:gd name="adj2" fmla="val 1162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" name="BlokTextu 6"/>
              <p:cNvSpPr txBox="1"/>
              <p:nvPr/>
            </p:nvSpPr>
            <p:spPr>
              <a:xfrm>
                <a:off x="1188410" y="3388350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vplyv</a:t>
                </a:r>
                <a:r>
                  <a:rPr lang="sk-SK" dirty="0" smtClean="0">
                    <a:solidFill>
                      <a:srgbClr val="FF0000"/>
                    </a:solidFill>
                  </a:rPr>
                  <a:t> </a:t>
                </a:r>
                <a:r>
                  <a:rPr lang="sk-S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radiácie</a:t>
                </a:r>
                <a:endParaRPr lang="sk-SK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>
              <a:off x="6682848" y="3140968"/>
              <a:ext cx="1921600" cy="1080120"/>
              <a:chOff x="6682848" y="3140968"/>
              <a:chExt cx="1921600" cy="1080120"/>
            </a:xfrm>
          </p:grpSpPr>
          <p:sp>
            <p:nvSpPr>
              <p:cNvPr id="8" name="Obláčik 7"/>
              <p:cNvSpPr/>
              <p:nvPr/>
            </p:nvSpPr>
            <p:spPr>
              <a:xfrm>
                <a:off x="6682848" y="3140968"/>
                <a:ext cx="1728979" cy="1080120"/>
              </a:xfrm>
              <a:prstGeom prst="cloudCallout">
                <a:avLst>
                  <a:gd name="adj1" fmla="val -54949"/>
                  <a:gd name="adj2" fmla="val 1162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" name="BlokTextu 8"/>
              <p:cNvSpPr txBox="1"/>
              <p:nvPr/>
            </p:nvSpPr>
            <p:spPr>
              <a:xfrm flipH="1">
                <a:off x="7020272" y="3388350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vplyv</a:t>
                </a:r>
                <a:r>
                  <a:rPr lang="sk-SK" dirty="0" smtClean="0">
                    <a:solidFill>
                      <a:srgbClr val="FF0000"/>
                    </a:solidFill>
                  </a:rPr>
                  <a:t> </a:t>
                </a:r>
                <a:r>
                  <a:rPr lang="sk-S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vetra</a:t>
                </a:r>
                <a:endParaRPr lang="sk-SK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6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23728" y="3212976"/>
            <a:ext cx="5050904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Ďakujem za Vašu pozornosť.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165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Stav riešenej problematiky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5616" y="1268760"/>
            <a:ext cx="7818072" cy="5589240"/>
          </a:xfrm>
        </p:spPr>
        <p:txBody>
          <a:bodyPr/>
          <a:lstStyle/>
          <a:p>
            <a:r>
              <a:rPr lang="sk-SK" dirty="0"/>
              <a:t>Dopyt po realistickom zobrazovaní </a:t>
            </a:r>
            <a:r>
              <a:rPr lang="sk-SK" dirty="0" smtClean="0"/>
              <a:t>– 2D  </a:t>
            </a:r>
            <a:r>
              <a:rPr lang="sk-SK" dirty="0"/>
              <a:t>3D </a:t>
            </a:r>
            <a:r>
              <a:rPr lang="sk-SK" dirty="0" smtClean="0"/>
              <a:t>vizualizácia</a:t>
            </a:r>
            <a:endParaRPr lang="sk-SK" dirty="0"/>
          </a:p>
          <a:p>
            <a:r>
              <a:rPr lang="sk-SK" dirty="0" smtClean="0"/>
              <a:t>Virtuálny </a:t>
            </a:r>
            <a:r>
              <a:rPr lang="sk-SK" dirty="0"/>
              <a:t>3D model </a:t>
            </a:r>
            <a:r>
              <a:rPr lang="sk-SK" dirty="0" smtClean="0"/>
              <a:t>mesta</a:t>
            </a:r>
            <a:endParaRPr lang="sk-SK" dirty="0"/>
          </a:p>
        </p:txBody>
      </p:sp>
      <p:pic>
        <p:nvPicPr>
          <p:cNvPr id="2051" name="Picture 3" descr="C:\Users\Sisa\Desktop\SCHOOL\3.ROČNÍK\GISACEK\google-building-mak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5"/>
          <a:stretch/>
        </p:blipFill>
        <p:spPr bwMode="auto">
          <a:xfrm>
            <a:off x="5302994" y="2881634"/>
            <a:ext cx="2160000" cy="12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-328" r="173" b="4755"/>
          <a:stretch/>
        </p:blipFill>
        <p:spPr bwMode="auto">
          <a:xfrm>
            <a:off x="5289347" y="4143371"/>
            <a:ext cx="2160000" cy="116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2171557" y="4435661"/>
            <a:ext cx="1440160" cy="576064"/>
            <a:chOff x="6516216" y="5445224"/>
            <a:chExt cx="1440160" cy="576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Zaoblený obdĺžnik 3"/>
            <p:cNvSpPr/>
            <p:nvPr/>
          </p:nvSpPr>
          <p:spPr>
            <a:xfrm>
              <a:off x="6516216" y="5445224"/>
              <a:ext cx="1440160" cy="57606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" name="BlokTextu 4"/>
            <p:cNvSpPr txBox="1"/>
            <p:nvPr/>
          </p:nvSpPr>
          <p:spPr>
            <a:xfrm>
              <a:off x="6876256" y="554859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 smtClean="0">
                  <a:ln w="12700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</a:rPr>
                <a:t>CAD</a:t>
              </a:r>
              <a:endParaRPr lang="sk-SK" b="1" dirty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343171" y="3267482"/>
            <a:ext cx="3096933" cy="516493"/>
            <a:chOff x="6566656" y="5445223"/>
            <a:chExt cx="1440160" cy="576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Zaoblený obdĺžnik 13"/>
            <p:cNvSpPr/>
            <p:nvPr/>
          </p:nvSpPr>
          <p:spPr>
            <a:xfrm>
              <a:off x="6566656" y="5445223"/>
              <a:ext cx="1440160" cy="57606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" name="BlokTextu 14"/>
            <p:cNvSpPr txBox="1"/>
            <p:nvPr/>
          </p:nvSpPr>
          <p:spPr>
            <a:xfrm>
              <a:off x="6811921" y="5548591"/>
              <a:ext cx="949628" cy="4119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sk-SK" b="1" dirty="0" err="1" smtClean="0">
                  <a:ln w="12700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</a:rPr>
                <a:t>Online</a:t>
              </a:r>
              <a:r>
                <a:rPr lang="sk-SK" b="1" dirty="0" smtClean="0">
                  <a:ln w="12700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</a:rPr>
                <a:t> aplikácie</a:t>
              </a:r>
              <a:endParaRPr lang="sk-SK" b="1" dirty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2162567" y="5662736"/>
            <a:ext cx="1440160" cy="576064"/>
            <a:chOff x="6516216" y="5445224"/>
            <a:chExt cx="1440160" cy="576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Zaoblený obdĺžnik 16"/>
            <p:cNvSpPr/>
            <p:nvPr/>
          </p:nvSpPr>
          <p:spPr>
            <a:xfrm>
              <a:off x="6516216" y="5445224"/>
              <a:ext cx="1440160" cy="57606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8" name="BlokTextu 17"/>
            <p:cNvSpPr txBox="1"/>
            <p:nvPr/>
          </p:nvSpPr>
          <p:spPr>
            <a:xfrm>
              <a:off x="6915306" y="5548590"/>
              <a:ext cx="641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dirty="0" smtClean="0">
                  <a:ln w="12700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</a:rPr>
                <a:t>GIS</a:t>
              </a:r>
              <a:endParaRPr lang="sk-SK" b="1" dirty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3"/>
          <a:stretch/>
        </p:blipFill>
        <p:spPr bwMode="auto">
          <a:xfrm>
            <a:off x="5292080" y="5374621"/>
            <a:ext cx="2160000" cy="11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ovná spojovacia šípka 8"/>
          <p:cNvCxnSpPr/>
          <p:nvPr/>
        </p:nvCxnSpPr>
        <p:spPr>
          <a:xfrm>
            <a:off x="8316416" y="1556792"/>
            <a:ext cx="288032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Stav riešenej </a:t>
            </a:r>
            <a:r>
              <a:rPr lang="sk-SK" dirty="0" smtClean="0"/>
              <a:t>problematiky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149552"/>
          </a:xfrm>
        </p:spPr>
        <p:txBody>
          <a:bodyPr>
            <a:normAutofit/>
          </a:bodyPr>
          <a:lstStyle/>
          <a:p>
            <a:r>
              <a:rPr lang="sk-SK" dirty="0" smtClean="0"/>
              <a:t>CAD </a:t>
            </a:r>
            <a:r>
              <a:rPr lang="sk-SK" dirty="0"/>
              <a:t>– vizualizácia</a:t>
            </a:r>
          </a:p>
          <a:p>
            <a:r>
              <a:rPr lang="sk-SK" dirty="0"/>
              <a:t>GIS – </a:t>
            </a:r>
            <a:r>
              <a:rPr lang="sk-SK" dirty="0" smtClean="0"/>
              <a:t>analýzy</a:t>
            </a:r>
          </a:p>
          <a:p>
            <a:endParaRPr lang="sk-SK" dirty="0"/>
          </a:p>
        </p:txBody>
      </p:sp>
      <p:grpSp>
        <p:nvGrpSpPr>
          <p:cNvPr id="8" name="Skupina 7"/>
          <p:cNvGrpSpPr/>
          <p:nvPr/>
        </p:nvGrpSpPr>
        <p:grpSpPr>
          <a:xfrm>
            <a:off x="1115616" y="4567174"/>
            <a:ext cx="2352865" cy="1714094"/>
            <a:chOff x="6516216" y="5445224"/>
            <a:chExt cx="1440160" cy="576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Zaoblený obdĺžnik 8"/>
            <p:cNvSpPr/>
            <p:nvPr/>
          </p:nvSpPr>
          <p:spPr>
            <a:xfrm>
              <a:off x="6516216" y="5445224"/>
              <a:ext cx="1440160" cy="57606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6806985" y="5617136"/>
              <a:ext cx="818692" cy="196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3200" b="1" dirty="0" smtClean="0">
                  <a:ln w="12700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</a:rPr>
                <a:t>CAD</a:t>
              </a:r>
              <a:endParaRPr lang="sk-SK" sz="2400" b="1" dirty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6554577" y="4514042"/>
            <a:ext cx="2352865" cy="1714094"/>
            <a:chOff x="6516216" y="5445224"/>
            <a:chExt cx="1440160" cy="576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Zaoblený obdĺžnik 11"/>
            <p:cNvSpPr/>
            <p:nvPr/>
          </p:nvSpPr>
          <p:spPr>
            <a:xfrm>
              <a:off x="6516216" y="5445224"/>
              <a:ext cx="1440160" cy="57606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3" name="BlokTextu 12"/>
            <p:cNvSpPr txBox="1"/>
            <p:nvPr/>
          </p:nvSpPr>
          <p:spPr>
            <a:xfrm>
              <a:off x="6937108" y="5634992"/>
              <a:ext cx="598374" cy="196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3200" b="1" dirty="0" smtClean="0">
                  <a:ln w="12700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</a:rPr>
                <a:t>GIS</a:t>
              </a:r>
              <a:endParaRPr lang="sk-SK" sz="2400" b="1" dirty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4" name="Šípka doprava 13"/>
          <p:cNvSpPr/>
          <p:nvPr/>
        </p:nvSpPr>
        <p:spPr>
          <a:xfrm>
            <a:off x="3872498" y="4723229"/>
            <a:ext cx="2274689" cy="588404"/>
          </a:xfrm>
          <a:prstGeom prst="rightArrow">
            <a:avLst>
              <a:gd name="adj1" fmla="val 50000"/>
              <a:gd name="adj2" fmla="val 11994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Šípka doprava 15"/>
          <p:cNvSpPr/>
          <p:nvPr/>
        </p:nvSpPr>
        <p:spPr>
          <a:xfrm rot="10800000">
            <a:off x="3872498" y="5424221"/>
            <a:ext cx="2274689" cy="588404"/>
          </a:xfrm>
          <a:prstGeom prst="rightArrow">
            <a:avLst>
              <a:gd name="adj1" fmla="val 50000"/>
              <a:gd name="adj2" fmla="val 11994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BlokTextu 16"/>
          <p:cNvSpPr txBox="1"/>
          <p:nvPr/>
        </p:nvSpPr>
        <p:spPr>
          <a:xfrm>
            <a:off x="4142693" y="3835625"/>
            <a:ext cx="173429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3D údaje</a:t>
            </a:r>
            <a:endParaRPr lang="sk-SK" sz="2400" b="1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2363901" y="2924944"/>
            <a:ext cx="5291882" cy="5847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INTEROPERABILITA</a:t>
            </a:r>
            <a:endParaRPr lang="sk-SK" sz="2000" b="1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7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Cieľ práce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Analýza možností interoperability 3D údajov medzi CAD a GIS</a:t>
            </a:r>
          </a:p>
          <a:p>
            <a:r>
              <a:rPr lang="sk-SK" dirty="0" smtClean="0"/>
              <a:t>Zber údajov</a:t>
            </a:r>
          </a:p>
          <a:p>
            <a:r>
              <a:rPr lang="sk-SK" dirty="0" smtClean="0"/>
              <a:t>Tvorba 3D modelu časti mesta</a:t>
            </a:r>
          </a:p>
          <a:p>
            <a:r>
              <a:rPr lang="sk-SK" dirty="0" smtClean="0"/>
              <a:t>Využitie formátov interoperability</a:t>
            </a:r>
            <a:endParaRPr lang="sk-SK" dirty="0"/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4106226" y="4193676"/>
            <a:ext cx="1260000" cy="913483"/>
            <a:chOff x="6516215" y="5445224"/>
            <a:chExt cx="1440160" cy="576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Zaoblený obdĺžnik 4"/>
            <p:cNvSpPr/>
            <p:nvPr/>
          </p:nvSpPr>
          <p:spPr>
            <a:xfrm>
              <a:off x="6516215" y="5445224"/>
              <a:ext cx="1440160" cy="57606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" name="BlokTextu 5"/>
            <p:cNvSpPr txBox="1"/>
            <p:nvPr/>
          </p:nvSpPr>
          <p:spPr>
            <a:xfrm>
              <a:off x="6681565" y="5616801"/>
              <a:ext cx="1109462" cy="232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b="1" dirty="0" smtClean="0">
                  <a:ln w="12700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</a:rPr>
                <a:t>CAD</a:t>
              </a:r>
              <a:endParaRPr lang="sk-SK" sz="2400" b="1" dirty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4106226" y="5580562"/>
            <a:ext cx="1260000" cy="917928"/>
            <a:chOff x="6516216" y="5445224"/>
            <a:chExt cx="1440160" cy="576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Zaoblený obdĺžnik 7"/>
            <p:cNvSpPr/>
            <p:nvPr/>
          </p:nvSpPr>
          <p:spPr>
            <a:xfrm>
              <a:off x="6516216" y="5445224"/>
              <a:ext cx="1440160" cy="57606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6828196" y="5617365"/>
              <a:ext cx="816200" cy="231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b="1" dirty="0" smtClean="0">
                  <a:ln w="12700">
                    <a:solidFill>
                      <a:schemeClr val="bg2">
                        <a:lumMod val="10000"/>
                      </a:schemeClr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</a:rPr>
                <a:t>GIS</a:t>
              </a:r>
              <a:endParaRPr lang="sk-SK" sz="2400" b="1" dirty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t="25068" r="32630" b="12500"/>
          <a:stretch/>
        </p:blipFill>
        <p:spPr bwMode="auto">
          <a:xfrm>
            <a:off x="1547824" y="4932140"/>
            <a:ext cx="1440000" cy="100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t="25068" r="32630" b="12500"/>
          <a:stretch/>
        </p:blipFill>
        <p:spPr bwMode="auto">
          <a:xfrm>
            <a:off x="6516216" y="4932141"/>
            <a:ext cx="1440000" cy="100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ahnutá šípka doprava 10"/>
          <p:cNvSpPr/>
          <p:nvPr/>
        </p:nvSpPr>
        <p:spPr>
          <a:xfrm>
            <a:off x="2987824" y="4643672"/>
            <a:ext cx="720080" cy="1389110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Zahnutá šípka doprava 14"/>
          <p:cNvSpPr/>
          <p:nvPr/>
        </p:nvSpPr>
        <p:spPr>
          <a:xfrm flipH="1">
            <a:off x="5796136" y="4643672"/>
            <a:ext cx="720080" cy="1389110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25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Metodika </a:t>
            </a:r>
            <a:r>
              <a:rPr lang="sk-SK" dirty="0" smtClean="0"/>
              <a:t>práce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Výber objektu skúmania</a:t>
            </a:r>
          </a:p>
          <a:p>
            <a:r>
              <a:rPr lang="sk-SK" dirty="0" smtClean="0"/>
              <a:t>Príprava a zber údajov</a:t>
            </a:r>
          </a:p>
          <a:p>
            <a:r>
              <a:rPr lang="sk-SK" dirty="0" smtClean="0"/>
              <a:t>Tvorba 3D modelov v odlišných prostrediach</a:t>
            </a:r>
          </a:p>
          <a:p>
            <a:r>
              <a:rPr lang="sk-SK" dirty="0" smtClean="0"/>
              <a:t>Zabezpečenie interoperability</a:t>
            </a:r>
            <a:endParaRPr lang="sk-SK" dirty="0"/>
          </a:p>
        </p:txBody>
      </p:sp>
      <p:grpSp>
        <p:nvGrpSpPr>
          <p:cNvPr id="6" name="Skupina 5"/>
          <p:cNvGrpSpPr/>
          <p:nvPr/>
        </p:nvGrpSpPr>
        <p:grpSpPr>
          <a:xfrm>
            <a:off x="1691680" y="4545124"/>
            <a:ext cx="5785052" cy="2016224"/>
            <a:chOff x="1691680" y="4545124"/>
            <a:chExt cx="5785052" cy="2016224"/>
          </a:xfrm>
        </p:grpSpPr>
        <p:pic>
          <p:nvPicPr>
            <p:cNvPr id="5122" name="Picture 2" descr="C:\Users\Sisa\Desktop\SCHOOL\3.ROČNÍK\GISACEK\obrázky\slovensko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4653136"/>
              <a:ext cx="3096344" cy="1888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Users\Sisa\Desktop\SCHOOL\3.ROČNÍK\GISACEK\obrázky\mapa_kosic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4581128"/>
              <a:ext cx="2184652" cy="1944216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vnoramenný trojuholník 4"/>
            <p:cNvSpPr/>
            <p:nvPr/>
          </p:nvSpPr>
          <p:spPr>
            <a:xfrm rot="16200000">
              <a:off x="3671899" y="4941167"/>
              <a:ext cx="2016224" cy="1224138"/>
            </a:xfrm>
            <a:prstGeom prst="triangl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10" name="Šípka doprava 9"/>
          <p:cNvSpPr/>
          <p:nvPr/>
        </p:nvSpPr>
        <p:spPr>
          <a:xfrm flipH="1">
            <a:off x="6111971" y="5450419"/>
            <a:ext cx="2492476" cy="294203"/>
          </a:xfrm>
          <a:prstGeom prst="rightArrow">
            <a:avLst>
              <a:gd name="adj1" fmla="val 50000"/>
              <a:gd name="adj2" fmla="val 11994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7596336" y="51723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Lunik</a:t>
            </a:r>
            <a:r>
              <a:rPr lang="sk-SK" dirty="0" smtClean="0"/>
              <a:t> VII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01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15188" r="38043" b="13209"/>
          <a:stretch/>
        </p:blipFill>
        <p:spPr bwMode="auto">
          <a:xfrm>
            <a:off x="1223368" y="1196752"/>
            <a:ext cx="4284736" cy="29457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Práca v </a:t>
            </a:r>
            <a:r>
              <a:rPr lang="sk-SK" dirty="0"/>
              <a:t>teréne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1252960" y="4221088"/>
            <a:ext cx="7562102" cy="2409735"/>
            <a:chOff x="1252960" y="4101441"/>
            <a:chExt cx="7562102" cy="2409735"/>
          </a:xfrm>
        </p:grpSpPr>
        <p:pic>
          <p:nvPicPr>
            <p:cNvPr id="3074" name="Picture 2" descr="C:\Users\Sisa\Desktop\SCHOOL\3.ROČNÍK\GISACEK\obrázky\Trupulse360 (Medium)_enlwg_en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52960" y="4728413"/>
              <a:ext cx="2438400" cy="1782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Sisa\Desktop\SCHOOL\3.ROČNÍK\bakalarka\PRAKTICKÁ ČASŤ\Nepotrebujem\fotky z terénu\P308015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51" t="28513" b="31663"/>
            <a:stretch/>
          </p:blipFill>
          <p:spPr bwMode="auto">
            <a:xfrm>
              <a:off x="4918664" y="4101441"/>
              <a:ext cx="3896398" cy="1935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vnoramenný trojuholník 1"/>
            <p:cNvSpPr/>
            <p:nvPr/>
          </p:nvSpPr>
          <p:spPr>
            <a:xfrm rot="16200000">
              <a:off x="4545420" y="3833497"/>
              <a:ext cx="1095328" cy="2891693"/>
            </a:xfrm>
            <a:prstGeom prst="triangle">
              <a:avLst/>
            </a:prstGeom>
            <a:gradFill flip="none" rotWithShape="1">
              <a:gsLst>
                <a:gs pos="0">
                  <a:srgbClr val="FFEFD1"/>
                </a:gs>
                <a:gs pos="71000">
                  <a:schemeClr val="accent5">
                    <a:lumMod val="20000"/>
                    <a:lumOff val="80000"/>
                    <a:alpha val="55000"/>
                  </a:schemeClr>
                </a:gs>
                <a:gs pos="20000">
                  <a:srgbClr val="F0EBD5"/>
                </a:gs>
                <a:gs pos="100000">
                  <a:srgbClr val="D1C39F"/>
                </a:gs>
              </a:gsLst>
              <a:lin ang="2700000" scaled="1"/>
              <a:tileRect/>
            </a:gra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10" name="Picture 4" descr="C:\Users\Sisa\Desktop\SCHOOL\3.ROČNÍK\bakalarka\PRAKTICKÁ ČASŤ\Nepotrebujem\fotky z terénu\P308015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4" t="39254" r="21570" b="34477"/>
          <a:stretch/>
        </p:blipFill>
        <p:spPr bwMode="auto">
          <a:xfrm>
            <a:off x="6156177" y="1342366"/>
            <a:ext cx="2329994" cy="215844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ovná spojnica 7"/>
          <p:cNvCxnSpPr/>
          <p:nvPr/>
        </p:nvCxnSpPr>
        <p:spPr>
          <a:xfrm>
            <a:off x="6565090" y="2399519"/>
            <a:ext cx="1512168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7321174" y="2132856"/>
            <a:ext cx="0" cy="64807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7070755" y="177540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/>
              <a:t>2.0 m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17955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4"/>
          <a:stretch/>
        </p:blipFill>
        <p:spPr bwMode="auto">
          <a:xfrm>
            <a:off x="1435608" y="1484785"/>
            <a:ext cx="7096832" cy="4608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k-SK" dirty="0"/>
              <a:t>Tvorba 3D modelu v prostredí </a:t>
            </a:r>
            <a:r>
              <a:rPr lang="sk-SK" dirty="0" err="1"/>
              <a:t>ArcGIS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750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6"/>
          <a:stretch/>
        </p:blipFill>
        <p:spPr bwMode="auto">
          <a:xfrm>
            <a:off x="1475656" y="1417638"/>
            <a:ext cx="7211144" cy="45316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k-SK" dirty="0"/>
              <a:t>Tvorba 3D modelu v prostredí </a:t>
            </a:r>
            <a:r>
              <a:rPr lang="sk-SK" dirty="0" err="1" smtClean="0"/>
              <a:t>SketchUp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18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isa\Desktop\SCHOOL\3.ROČNÍK\bakalarka\ob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93" y="1196752"/>
            <a:ext cx="7552717" cy="532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isa\Desktop\SCHOOL\3.ROČNÍK\bakalarka\ob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21" y="2568621"/>
            <a:ext cx="1391866" cy="3637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isa\Desktop\SCHOOL\3.ROČNÍK\bakalarka\obr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68" y="5601715"/>
            <a:ext cx="1434606" cy="3725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k-SK" dirty="0" smtClean="0"/>
              <a:t>Zabezpečenie interoperability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9439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421</TotalTime>
  <Words>207</Words>
  <Application>Microsoft Office PowerPoint</Application>
  <PresentationFormat>Prezentácia na obrazovke (4:3)</PresentationFormat>
  <Paragraphs>58</Paragraphs>
  <Slides>14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Slnovrat</vt:lpstr>
      <vt:lpstr>Možnosti interoperability 3D údajov vo vybraných softvéroch určených pre modelovanie krajiny</vt:lpstr>
      <vt:lpstr>Stav riešenej problematiky</vt:lpstr>
      <vt:lpstr>Stav riešenej problematiky</vt:lpstr>
      <vt:lpstr>Cieľ práce</vt:lpstr>
      <vt:lpstr>Metodika práce</vt:lpstr>
      <vt:lpstr>Práca v teréne</vt:lpstr>
      <vt:lpstr>Prezentácia programu PowerPoint</vt:lpstr>
      <vt:lpstr>Prezentácia programu PowerPoint</vt:lpstr>
      <vt:lpstr>Prezentácia programu PowerPoint</vt:lpstr>
      <vt:lpstr>Výsledky práce</vt:lpstr>
      <vt:lpstr>Výsledky práce</vt:lpstr>
      <vt:lpstr>Záver</vt:lpstr>
      <vt:lpstr>Záver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INTEROPERABILITA PRIESTOROVÝCH 3D ÚDAJOV</dc:title>
  <dc:creator>Sisa</dc:creator>
  <cp:lastModifiedBy>Sisa</cp:lastModifiedBy>
  <cp:revision>69</cp:revision>
  <dcterms:created xsi:type="dcterms:W3CDTF">2013-04-21T17:20:44Z</dcterms:created>
  <dcterms:modified xsi:type="dcterms:W3CDTF">2013-05-07T20:38:21Z</dcterms:modified>
</cp:coreProperties>
</file>